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6879BE-5C70-42E3-83E8-C16E8AFA2BC0}" v="36" dt="2024-04-18T20:26:59.6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147" d="100"/>
          <a:sy n="147" d="100"/>
        </p:scale>
        <p:origin x="7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y Manion" userId="43194375fe2f9ab6" providerId="LiveId" clId="{BE6879BE-5C70-42E3-83E8-C16E8AFA2BC0}"/>
    <pc:docChg chg="undo custSel addSld delSld modSld sldOrd">
      <pc:chgData name="Jay Manion" userId="43194375fe2f9ab6" providerId="LiveId" clId="{BE6879BE-5C70-42E3-83E8-C16E8AFA2BC0}" dt="2024-04-19T00:26:36.430" v="1354"/>
      <pc:docMkLst>
        <pc:docMk/>
      </pc:docMkLst>
      <pc:sldChg chg="modSp mod">
        <pc:chgData name="Jay Manion" userId="43194375fe2f9ab6" providerId="LiveId" clId="{BE6879BE-5C70-42E3-83E8-C16E8AFA2BC0}" dt="2024-04-18T20:26:53.921" v="433"/>
        <pc:sldMkLst>
          <pc:docMk/>
          <pc:sldMk cId="3465848625" sldId="256"/>
        </pc:sldMkLst>
        <pc:spChg chg="mod">
          <ac:chgData name="Jay Manion" userId="43194375fe2f9ab6" providerId="LiveId" clId="{BE6879BE-5C70-42E3-83E8-C16E8AFA2BC0}" dt="2024-04-18T20:26:53.921" v="433"/>
          <ac:spMkLst>
            <pc:docMk/>
            <pc:sldMk cId="3465848625" sldId="256"/>
            <ac:spMk id="2" creationId="{1EE37633-576E-1E12-6570-8C2DC8340CB1}"/>
          </ac:spMkLst>
        </pc:spChg>
        <pc:spChg chg="mod">
          <ac:chgData name="Jay Manion" userId="43194375fe2f9ab6" providerId="LiveId" clId="{BE6879BE-5C70-42E3-83E8-C16E8AFA2BC0}" dt="2024-04-18T20:26:53.921" v="433"/>
          <ac:spMkLst>
            <pc:docMk/>
            <pc:sldMk cId="3465848625" sldId="256"/>
            <ac:spMk id="3" creationId="{57D088E4-B848-1207-044D-1B8C312524EC}"/>
          </ac:spMkLst>
        </pc:spChg>
      </pc:sldChg>
      <pc:sldChg chg="addSp delSp modSp del mod">
        <pc:chgData name="Jay Manion" userId="43194375fe2f9ab6" providerId="LiveId" clId="{BE6879BE-5C70-42E3-83E8-C16E8AFA2BC0}" dt="2024-04-18T20:16:09.015" v="196" actId="47"/>
        <pc:sldMkLst>
          <pc:docMk/>
          <pc:sldMk cId="1035613287" sldId="257"/>
        </pc:sldMkLst>
        <pc:spChg chg="mod">
          <ac:chgData name="Jay Manion" userId="43194375fe2f9ab6" providerId="LiveId" clId="{BE6879BE-5C70-42E3-83E8-C16E8AFA2BC0}" dt="2024-04-18T20:15:00.436" v="191" actId="20577"/>
          <ac:spMkLst>
            <pc:docMk/>
            <pc:sldMk cId="1035613287" sldId="257"/>
            <ac:spMk id="2" creationId="{5F20AACD-AE88-5013-19E0-1E83D26B682B}"/>
          </ac:spMkLst>
        </pc:spChg>
        <pc:spChg chg="del mod">
          <ac:chgData name="Jay Manion" userId="43194375fe2f9ab6" providerId="LiveId" clId="{BE6879BE-5C70-42E3-83E8-C16E8AFA2BC0}" dt="2024-04-18T20:15:51.643" v="192" actId="22"/>
          <ac:spMkLst>
            <pc:docMk/>
            <pc:sldMk cId="1035613287" sldId="257"/>
            <ac:spMk id="3" creationId="{5A27BE5D-490B-5D47-C63B-540A854DF9A4}"/>
          </ac:spMkLst>
        </pc:spChg>
        <pc:graphicFrameChg chg="del">
          <ac:chgData name="Jay Manion" userId="43194375fe2f9ab6" providerId="LiveId" clId="{BE6879BE-5C70-42E3-83E8-C16E8AFA2BC0}" dt="2024-04-18T20:09:16.176" v="0" actId="478"/>
          <ac:graphicFrameMkLst>
            <pc:docMk/>
            <pc:sldMk cId="1035613287" sldId="257"/>
            <ac:graphicFrameMk id="4" creationId="{8F752675-807D-B47C-C7B2-26BC23801D32}"/>
          </ac:graphicFrameMkLst>
        </pc:graphicFrameChg>
        <pc:graphicFrameChg chg="add mod">
          <ac:chgData name="Jay Manion" userId="43194375fe2f9ab6" providerId="LiveId" clId="{BE6879BE-5C70-42E3-83E8-C16E8AFA2BC0}" dt="2024-04-18T20:16:03.998" v="195"/>
          <ac:graphicFrameMkLst>
            <pc:docMk/>
            <pc:sldMk cId="1035613287" sldId="257"/>
            <ac:graphicFrameMk id="7" creationId="{E7A4DA03-1805-D994-EF6C-C9A76C0B4C7F}"/>
          </ac:graphicFrameMkLst>
        </pc:graphicFrameChg>
        <pc:picChg chg="add mod ord">
          <ac:chgData name="Jay Manion" userId="43194375fe2f9ab6" providerId="LiveId" clId="{BE6879BE-5C70-42E3-83E8-C16E8AFA2BC0}" dt="2024-04-18T20:16:00.983" v="194" actId="1076"/>
          <ac:picMkLst>
            <pc:docMk/>
            <pc:sldMk cId="1035613287" sldId="257"/>
            <ac:picMk id="6" creationId="{9F6D5BBE-F1BE-1AD4-3833-52FC05425710}"/>
          </ac:picMkLst>
        </pc:picChg>
      </pc:sldChg>
      <pc:sldChg chg="addSp delSp modSp new mod">
        <pc:chgData name="Jay Manion" userId="43194375fe2f9ab6" providerId="LiveId" clId="{BE6879BE-5C70-42E3-83E8-C16E8AFA2BC0}" dt="2024-04-18T20:28:03.342" v="453" actId="20577"/>
        <pc:sldMkLst>
          <pc:docMk/>
          <pc:sldMk cId="1818226023" sldId="257"/>
        </pc:sldMkLst>
        <pc:spChg chg="mod">
          <ac:chgData name="Jay Manion" userId="43194375fe2f9ab6" providerId="LiveId" clId="{BE6879BE-5C70-42E3-83E8-C16E8AFA2BC0}" dt="2024-04-18T20:26:53.921" v="433"/>
          <ac:spMkLst>
            <pc:docMk/>
            <pc:sldMk cId="1818226023" sldId="257"/>
            <ac:spMk id="2" creationId="{793A2675-33A4-3DB5-77DD-E58A43C07E91}"/>
          </ac:spMkLst>
        </pc:spChg>
        <pc:spChg chg="mod">
          <ac:chgData name="Jay Manion" userId="43194375fe2f9ab6" providerId="LiveId" clId="{BE6879BE-5C70-42E3-83E8-C16E8AFA2BC0}" dt="2024-04-18T20:28:03.342" v="453" actId="20577"/>
          <ac:spMkLst>
            <pc:docMk/>
            <pc:sldMk cId="1818226023" sldId="257"/>
            <ac:spMk id="3" creationId="{3D488257-1CF5-4CA7-E55A-2D95DEB9D1D1}"/>
          </ac:spMkLst>
        </pc:spChg>
        <pc:graphicFrameChg chg="add mod">
          <ac:chgData name="Jay Manion" userId="43194375fe2f9ab6" providerId="LiveId" clId="{BE6879BE-5C70-42E3-83E8-C16E8AFA2BC0}" dt="2024-04-18T20:27:23.011" v="442" actId="1076"/>
          <ac:graphicFrameMkLst>
            <pc:docMk/>
            <pc:sldMk cId="1818226023" sldId="257"/>
            <ac:graphicFrameMk id="6" creationId="{A3B31537-20F1-4AB9-8979-7104EEDB48AF}"/>
          </ac:graphicFrameMkLst>
        </pc:graphicFrameChg>
        <pc:picChg chg="add mod ord">
          <ac:chgData name="Jay Manion" userId="43194375fe2f9ab6" providerId="LiveId" clId="{BE6879BE-5C70-42E3-83E8-C16E8AFA2BC0}" dt="2024-04-18T20:27:10.418" v="436" actId="1076"/>
          <ac:picMkLst>
            <pc:docMk/>
            <pc:sldMk cId="1818226023" sldId="257"/>
            <ac:picMk id="5" creationId="{F90FB008-8761-43CB-198B-94B95B12B36B}"/>
          </ac:picMkLst>
        </pc:picChg>
        <pc:picChg chg="add del mod">
          <ac:chgData name="Jay Manion" userId="43194375fe2f9ab6" providerId="LiveId" clId="{BE6879BE-5C70-42E3-83E8-C16E8AFA2BC0}" dt="2024-04-18T20:17:35.876" v="233" actId="478"/>
          <ac:picMkLst>
            <pc:docMk/>
            <pc:sldMk cId="1818226023" sldId="257"/>
            <ac:picMk id="8" creationId="{B1BD2424-7A4A-D6E3-9FA9-2C62757F950D}"/>
          </ac:picMkLst>
        </pc:picChg>
      </pc:sldChg>
      <pc:sldChg chg="delSp add del mod">
        <pc:chgData name="Jay Manion" userId="43194375fe2f9ab6" providerId="LiveId" clId="{BE6879BE-5C70-42E3-83E8-C16E8AFA2BC0}" dt="2024-04-18T20:18:25.391" v="245" actId="47"/>
        <pc:sldMkLst>
          <pc:docMk/>
          <pc:sldMk cId="2627409806" sldId="258"/>
        </pc:sldMkLst>
        <pc:picChg chg="del">
          <ac:chgData name="Jay Manion" userId="43194375fe2f9ab6" providerId="LiveId" clId="{BE6879BE-5C70-42E3-83E8-C16E8AFA2BC0}" dt="2024-04-18T20:18:23.385" v="244" actId="21"/>
          <ac:picMkLst>
            <pc:docMk/>
            <pc:sldMk cId="2627409806" sldId="258"/>
            <ac:picMk id="8" creationId="{B1BD2424-7A4A-D6E3-9FA9-2C62757F950D}"/>
          </ac:picMkLst>
        </pc:picChg>
      </pc:sldChg>
      <pc:sldChg chg="addSp delSp modSp add mod">
        <pc:chgData name="Jay Manion" userId="43194375fe2f9ab6" providerId="LiveId" clId="{BE6879BE-5C70-42E3-83E8-C16E8AFA2BC0}" dt="2024-04-18T20:28:06.267" v="455" actId="20577"/>
        <pc:sldMkLst>
          <pc:docMk/>
          <pc:sldMk cId="2816990924" sldId="258"/>
        </pc:sldMkLst>
        <pc:spChg chg="mod">
          <ac:chgData name="Jay Manion" userId="43194375fe2f9ab6" providerId="LiveId" clId="{BE6879BE-5C70-42E3-83E8-C16E8AFA2BC0}" dt="2024-04-18T20:26:53.921" v="433"/>
          <ac:spMkLst>
            <pc:docMk/>
            <pc:sldMk cId="2816990924" sldId="258"/>
            <ac:spMk id="2" creationId="{793A2675-33A4-3DB5-77DD-E58A43C07E91}"/>
          </ac:spMkLst>
        </pc:spChg>
        <pc:spChg chg="mod">
          <ac:chgData name="Jay Manion" userId="43194375fe2f9ab6" providerId="LiveId" clId="{BE6879BE-5C70-42E3-83E8-C16E8AFA2BC0}" dt="2024-04-18T20:28:06.267" v="455" actId="20577"/>
          <ac:spMkLst>
            <pc:docMk/>
            <pc:sldMk cId="2816990924" sldId="258"/>
            <ac:spMk id="3" creationId="{3D488257-1CF5-4CA7-E55A-2D95DEB9D1D1}"/>
          </ac:spMkLst>
        </pc:spChg>
        <pc:graphicFrameChg chg="add mod">
          <ac:chgData name="Jay Manion" userId="43194375fe2f9ab6" providerId="LiveId" clId="{BE6879BE-5C70-42E3-83E8-C16E8AFA2BC0}" dt="2024-04-18T20:27:19.338" v="441" actId="1076"/>
          <ac:graphicFrameMkLst>
            <pc:docMk/>
            <pc:sldMk cId="2816990924" sldId="258"/>
            <ac:graphicFrameMk id="4" creationId="{BD1B4D66-2199-BF8E-5F31-60F32E7264C1}"/>
          </ac:graphicFrameMkLst>
        </pc:graphicFrameChg>
        <pc:graphicFrameChg chg="del">
          <ac:chgData name="Jay Manion" userId="43194375fe2f9ab6" providerId="LiveId" clId="{BE6879BE-5C70-42E3-83E8-C16E8AFA2BC0}" dt="2024-04-18T20:18:52.189" v="255" actId="478"/>
          <ac:graphicFrameMkLst>
            <pc:docMk/>
            <pc:sldMk cId="2816990924" sldId="258"/>
            <ac:graphicFrameMk id="6" creationId="{A3B31537-20F1-4AB9-8979-7104EEDB48AF}"/>
          </ac:graphicFrameMkLst>
        </pc:graphicFrameChg>
        <pc:picChg chg="del">
          <ac:chgData name="Jay Manion" userId="43194375fe2f9ab6" providerId="LiveId" clId="{BE6879BE-5C70-42E3-83E8-C16E8AFA2BC0}" dt="2024-04-18T20:18:37.531" v="247" actId="478"/>
          <ac:picMkLst>
            <pc:docMk/>
            <pc:sldMk cId="2816990924" sldId="258"/>
            <ac:picMk id="5" creationId="{F90FB008-8761-43CB-198B-94B95B12B36B}"/>
          </ac:picMkLst>
        </pc:picChg>
        <pc:picChg chg="add mod ord">
          <ac:chgData name="Jay Manion" userId="43194375fe2f9ab6" providerId="LiveId" clId="{BE6879BE-5C70-42E3-83E8-C16E8AFA2BC0}" dt="2024-04-18T20:27:17.395" v="440" actId="1076"/>
          <ac:picMkLst>
            <pc:docMk/>
            <pc:sldMk cId="2816990924" sldId="258"/>
            <ac:picMk id="8" creationId="{B1BD2424-7A4A-D6E3-9FA9-2C62757F950D}"/>
          </ac:picMkLst>
        </pc:picChg>
      </pc:sldChg>
      <pc:sldChg chg="addSp delSp modSp new mod">
        <pc:chgData name="Jay Manion" userId="43194375fe2f9ab6" providerId="LiveId" clId="{BE6879BE-5C70-42E3-83E8-C16E8AFA2BC0}" dt="2024-04-19T00:23:19.478" v="1189" actId="20577"/>
        <pc:sldMkLst>
          <pc:docMk/>
          <pc:sldMk cId="2153602545" sldId="259"/>
        </pc:sldMkLst>
        <pc:spChg chg="mod">
          <ac:chgData name="Jay Manion" userId="43194375fe2f9ab6" providerId="LiveId" clId="{BE6879BE-5C70-42E3-83E8-C16E8AFA2BC0}" dt="2024-04-18T20:26:53.921" v="433"/>
          <ac:spMkLst>
            <pc:docMk/>
            <pc:sldMk cId="2153602545" sldId="259"/>
            <ac:spMk id="2" creationId="{DB0D7053-782A-A1FC-149B-CDC7229D8E2D}"/>
          </ac:spMkLst>
        </pc:spChg>
        <pc:spChg chg="add del mod">
          <ac:chgData name="Jay Manion" userId="43194375fe2f9ab6" providerId="LiveId" clId="{BE6879BE-5C70-42E3-83E8-C16E8AFA2BC0}" dt="2024-04-19T00:23:19.478" v="1189" actId="20577"/>
          <ac:spMkLst>
            <pc:docMk/>
            <pc:sldMk cId="2153602545" sldId="259"/>
            <ac:spMk id="3" creationId="{4AD46AB5-D584-F684-55D7-E4255BAD60F0}"/>
          </ac:spMkLst>
        </pc:spChg>
        <pc:graphicFrameChg chg="add mod">
          <ac:chgData name="Jay Manion" userId="43194375fe2f9ab6" providerId="LiveId" clId="{BE6879BE-5C70-42E3-83E8-C16E8AFA2BC0}" dt="2024-04-19T00:22:30.205" v="1031"/>
          <ac:graphicFrameMkLst>
            <pc:docMk/>
            <pc:sldMk cId="2153602545" sldId="259"/>
            <ac:graphicFrameMk id="8" creationId="{F01A1B41-135B-6A27-8125-9DF0513880DA}"/>
          </ac:graphicFrameMkLst>
        </pc:graphicFrameChg>
        <pc:picChg chg="add del mod ord">
          <ac:chgData name="Jay Manion" userId="43194375fe2f9ab6" providerId="LiveId" clId="{BE6879BE-5C70-42E3-83E8-C16E8AFA2BC0}" dt="2024-04-18T20:21:38.192" v="286" actId="22"/>
          <ac:picMkLst>
            <pc:docMk/>
            <pc:sldMk cId="2153602545" sldId="259"/>
            <ac:picMk id="5" creationId="{7A68705F-57C1-9429-E52B-2D9C94480A12}"/>
          </ac:picMkLst>
        </pc:picChg>
        <pc:picChg chg="add mod ord">
          <ac:chgData name="Jay Manion" userId="43194375fe2f9ab6" providerId="LiveId" clId="{BE6879BE-5C70-42E3-83E8-C16E8AFA2BC0}" dt="2024-04-18T20:27:29.439" v="443" actId="1076"/>
          <ac:picMkLst>
            <pc:docMk/>
            <pc:sldMk cId="2153602545" sldId="259"/>
            <ac:picMk id="7" creationId="{34D71309-1243-BF0E-180E-DDB4218DFA09}"/>
          </ac:picMkLst>
        </pc:picChg>
      </pc:sldChg>
      <pc:sldChg chg="addSp delSp modSp add mod">
        <pc:chgData name="Jay Manion" userId="43194375fe2f9ab6" providerId="LiveId" clId="{BE6879BE-5C70-42E3-83E8-C16E8AFA2BC0}" dt="2024-04-19T00:21:52.816" v="924" actId="20577"/>
        <pc:sldMkLst>
          <pc:docMk/>
          <pc:sldMk cId="2646542541" sldId="260"/>
        </pc:sldMkLst>
        <pc:spChg chg="mod">
          <ac:chgData name="Jay Manion" userId="43194375fe2f9ab6" providerId="LiveId" clId="{BE6879BE-5C70-42E3-83E8-C16E8AFA2BC0}" dt="2024-04-18T20:26:53.921" v="433"/>
          <ac:spMkLst>
            <pc:docMk/>
            <pc:sldMk cId="2646542541" sldId="260"/>
            <ac:spMk id="2" creationId="{DB0D7053-782A-A1FC-149B-CDC7229D8E2D}"/>
          </ac:spMkLst>
        </pc:spChg>
        <pc:spChg chg="mod">
          <ac:chgData name="Jay Manion" userId="43194375fe2f9ab6" providerId="LiveId" clId="{BE6879BE-5C70-42E3-83E8-C16E8AFA2BC0}" dt="2024-04-19T00:21:52.816" v="924" actId="20577"/>
          <ac:spMkLst>
            <pc:docMk/>
            <pc:sldMk cId="2646542541" sldId="260"/>
            <ac:spMk id="3" creationId="{4AD46AB5-D584-F684-55D7-E4255BAD60F0}"/>
          </ac:spMkLst>
        </pc:spChg>
        <pc:graphicFrameChg chg="add mod">
          <ac:chgData name="Jay Manion" userId="43194375fe2f9ab6" providerId="LiveId" clId="{BE6879BE-5C70-42E3-83E8-C16E8AFA2BC0}" dt="2024-04-18T20:27:39.586" v="447" actId="1076"/>
          <ac:graphicFrameMkLst>
            <pc:docMk/>
            <pc:sldMk cId="2646542541" sldId="260"/>
            <ac:graphicFrameMk id="6" creationId="{DA92C593-ED98-FC3A-8C46-2FEDC1179569}"/>
          </ac:graphicFrameMkLst>
        </pc:graphicFrameChg>
        <pc:picChg chg="add mod ord">
          <ac:chgData name="Jay Manion" userId="43194375fe2f9ab6" providerId="LiveId" clId="{BE6879BE-5C70-42E3-83E8-C16E8AFA2BC0}" dt="2024-04-18T20:27:35.917" v="446" actId="1076"/>
          <ac:picMkLst>
            <pc:docMk/>
            <pc:sldMk cId="2646542541" sldId="260"/>
            <ac:picMk id="5" creationId="{69F62F57-EF66-91A6-EA35-BE1A09B9435C}"/>
          </ac:picMkLst>
        </pc:picChg>
        <pc:picChg chg="del">
          <ac:chgData name="Jay Manion" userId="43194375fe2f9ab6" providerId="LiveId" clId="{BE6879BE-5C70-42E3-83E8-C16E8AFA2BC0}" dt="2024-04-18T20:22:25.815" v="325" actId="478"/>
          <ac:picMkLst>
            <pc:docMk/>
            <pc:sldMk cId="2646542541" sldId="260"/>
            <ac:picMk id="7" creationId="{34D71309-1243-BF0E-180E-DDB4218DFA09}"/>
          </ac:picMkLst>
        </pc:picChg>
      </pc:sldChg>
      <pc:sldChg chg="addSp delSp modSp add mod">
        <pc:chgData name="Jay Manion" userId="43194375fe2f9ab6" providerId="LiveId" clId="{BE6879BE-5C70-42E3-83E8-C16E8AFA2BC0}" dt="2024-04-19T00:21:56.870" v="936" actId="20577"/>
        <pc:sldMkLst>
          <pc:docMk/>
          <pc:sldMk cId="2294817532" sldId="261"/>
        </pc:sldMkLst>
        <pc:spChg chg="mod">
          <ac:chgData name="Jay Manion" userId="43194375fe2f9ab6" providerId="LiveId" clId="{BE6879BE-5C70-42E3-83E8-C16E8AFA2BC0}" dt="2024-04-18T20:26:53.921" v="433"/>
          <ac:spMkLst>
            <pc:docMk/>
            <pc:sldMk cId="2294817532" sldId="261"/>
            <ac:spMk id="2" creationId="{DB0D7053-782A-A1FC-149B-CDC7229D8E2D}"/>
          </ac:spMkLst>
        </pc:spChg>
        <pc:spChg chg="mod">
          <ac:chgData name="Jay Manion" userId="43194375fe2f9ab6" providerId="LiveId" clId="{BE6879BE-5C70-42E3-83E8-C16E8AFA2BC0}" dt="2024-04-19T00:21:56.870" v="936" actId="20577"/>
          <ac:spMkLst>
            <pc:docMk/>
            <pc:sldMk cId="2294817532" sldId="261"/>
            <ac:spMk id="3" creationId="{4AD46AB5-D584-F684-55D7-E4255BAD60F0}"/>
          </ac:spMkLst>
        </pc:spChg>
        <pc:graphicFrameChg chg="add mod">
          <ac:chgData name="Jay Manion" userId="43194375fe2f9ab6" providerId="LiveId" clId="{BE6879BE-5C70-42E3-83E8-C16E8AFA2BC0}" dt="2024-04-18T20:27:46.257" v="449" actId="1076"/>
          <ac:graphicFrameMkLst>
            <pc:docMk/>
            <pc:sldMk cId="2294817532" sldId="261"/>
            <ac:graphicFrameMk id="6" creationId="{0080CCDB-8165-2C2C-5281-3672E3318871}"/>
          </ac:graphicFrameMkLst>
        </pc:graphicFrameChg>
        <pc:picChg chg="add mod ord">
          <ac:chgData name="Jay Manion" userId="43194375fe2f9ab6" providerId="LiveId" clId="{BE6879BE-5C70-42E3-83E8-C16E8AFA2BC0}" dt="2024-04-18T20:27:43.920" v="448" actId="1076"/>
          <ac:picMkLst>
            <pc:docMk/>
            <pc:sldMk cId="2294817532" sldId="261"/>
            <ac:picMk id="5" creationId="{31BEE436-288A-4782-2FA3-A0E7262FC081}"/>
          </ac:picMkLst>
        </pc:picChg>
        <pc:picChg chg="del">
          <ac:chgData name="Jay Manion" userId="43194375fe2f9ab6" providerId="LiveId" clId="{BE6879BE-5C70-42E3-83E8-C16E8AFA2BC0}" dt="2024-04-18T20:22:55.928" v="328" actId="478"/>
          <ac:picMkLst>
            <pc:docMk/>
            <pc:sldMk cId="2294817532" sldId="261"/>
            <ac:picMk id="7" creationId="{34D71309-1243-BF0E-180E-DDB4218DFA09}"/>
          </ac:picMkLst>
        </pc:picChg>
      </pc:sldChg>
      <pc:sldChg chg="addSp delSp modSp add mod">
        <pc:chgData name="Jay Manion" userId="43194375fe2f9ab6" providerId="LiveId" clId="{BE6879BE-5C70-42E3-83E8-C16E8AFA2BC0}" dt="2024-04-18T20:28:15.983" v="460" actId="20577"/>
        <pc:sldMkLst>
          <pc:docMk/>
          <pc:sldMk cId="4112803504" sldId="262"/>
        </pc:sldMkLst>
        <pc:spChg chg="mod">
          <ac:chgData name="Jay Manion" userId="43194375fe2f9ab6" providerId="LiveId" clId="{BE6879BE-5C70-42E3-83E8-C16E8AFA2BC0}" dt="2024-04-18T20:26:53.921" v="433"/>
          <ac:spMkLst>
            <pc:docMk/>
            <pc:sldMk cId="4112803504" sldId="262"/>
            <ac:spMk id="2" creationId="{DB0D7053-782A-A1FC-149B-CDC7229D8E2D}"/>
          </ac:spMkLst>
        </pc:spChg>
        <pc:spChg chg="mod">
          <ac:chgData name="Jay Manion" userId="43194375fe2f9ab6" providerId="LiveId" clId="{BE6879BE-5C70-42E3-83E8-C16E8AFA2BC0}" dt="2024-04-18T20:28:15.983" v="460" actId="20577"/>
          <ac:spMkLst>
            <pc:docMk/>
            <pc:sldMk cId="4112803504" sldId="262"/>
            <ac:spMk id="3" creationId="{4AD46AB5-D584-F684-55D7-E4255BAD60F0}"/>
          </ac:spMkLst>
        </pc:spChg>
        <pc:graphicFrameChg chg="del">
          <ac:chgData name="Jay Manion" userId="43194375fe2f9ab6" providerId="LiveId" clId="{BE6879BE-5C70-42E3-83E8-C16E8AFA2BC0}" dt="2024-04-18T20:24:39.315" v="367" actId="478"/>
          <ac:graphicFrameMkLst>
            <pc:docMk/>
            <pc:sldMk cId="4112803504" sldId="262"/>
            <ac:graphicFrameMk id="6" creationId="{0080CCDB-8165-2C2C-5281-3672E3318871}"/>
          </ac:graphicFrameMkLst>
        </pc:graphicFrameChg>
        <pc:graphicFrameChg chg="add mod">
          <ac:chgData name="Jay Manion" userId="43194375fe2f9ab6" providerId="LiveId" clId="{BE6879BE-5C70-42E3-83E8-C16E8AFA2BC0}" dt="2024-04-18T20:27:55.441" v="451" actId="1076"/>
          <ac:graphicFrameMkLst>
            <pc:docMk/>
            <pc:sldMk cId="4112803504" sldId="262"/>
            <ac:graphicFrameMk id="8" creationId="{11B67A3F-96BB-E3A3-1D7E-698FF008AA3C}"/>
          </ac:graphicFrameMkLst>
        </pc:graphicFrameChg>
        <pc:picChg chg="del">
          <ac:chgData name="Jay Manion" userId="43194375fe2f9ab6" providerId="LiveId" clId="{BE6879BE-5C70-42E3-83E8-C16E8AFA2BC0}" dt="2024-04-18T20:24:37.127" v="366" actId="478"/>
          <ac:picMkLst>
            <pc:docMk/>
            <pc:sldMk cId="4112803504" sldId="262"/>
            <ac:picMk id="5" creationId="{31BEE436-288A-4782-2FA3-A0E7262FC081}"/>
          </ac:picMkLst>
        </pc:picChg>
        <pc:picChg chg="add mod ord">
          <ac:chgData name="Jay Manion" userId="43194375fe2f9ab6" providerId="LiveId" clId="{BE6879BE-5C70-42E3-83E8-C16E8AFA2BC0}" dt="2024-04-18T20:27:53.172" v="450" actId="1076"/>
          <ac:picMkLst>
            <pc:docMk/>
            <pc:sldMk cId="4112803504" sldId="262"/>
            <ac:picMk id="7" creationId="{0B4176D1-8407-6C51-D033-69F858A3C88D}"/>
          </ac:picMkLst>
        </pc:picChg>
      </pc:sldChg>
      <pc:sldChg chg="modSp new add del mod">
        <pc:chgData name="Jay Manion" userId="43194375fe2f9ab6" providerId="LiveId" clId="{BE6879BE-5C70-42E3-83E8-C16E8AFA2BC0}" dt="2024-04-19T00:26:36.430" v="1354"/>
        <pc:sldMkLst>
          <pc:docMk/>
          <pc:sldMk cId="2608954907" sldId="263"/>
        </pc:sldMkLst>
        <pc:spChg chg="mod">
          <ac:chgData name="Jay Manion" userId="43194375fe2f9ab6" providerId="LiveId" clId="{BE6879BE-5C70-42E3-83E8-C16E8AFA2BC0}" dt="2024-04-18T20:26:53.921" v="433"/>
          <ac:spMkLst>
            <pc:docMk/>
            <pc:sldMk cId="2608954907" sldId="263"/>
            <ac:spMk id="2" creationId="{A2830DA9-C755-24FF-0D55-8FEF7576D471}"/>
          </ac:spMkLst>
        </pc:spChg>
        <pc:spChg chg="mod">
          <ac:chgData name="Jay Manion" userId="43194375fe2f9ab6" providerId="LiveId" clId="{BE6879BE-5C70-42E3-83E8-C16E8AFA2BC0}" dt="2024-04-19T00:26:36.430" v="1354"/>
          <ac:spMkLst>
            <pc:docMk/>
            <pc:sldMk cId="2608954907" sldId="263"/>
            <ac:spMk id="3" creationId="{A8E5F708-9AE2-BC28-C4E2-210F951B47B7}"/>
          </ac:spMkLst>
        </pc:spChg>
      </pc:sldChg>
      <pc:sldChg chg="delSp modSp new mod modClrScheme chgLayout">
        <pc:chgData name="Jay Manion" userId="43194375fe2f9ab6" providerId="LiveId" clId="{BE6879BE-5C70-42E3-83E8-C16E8AFA2BC0}" dt="2024-04-19T00:24:10.853" v="1192" actId="14100"/>
        <pc:sldMkLst>
          <pc:docMk/>
          <pc:sldMk cId="2320274392" sldId="264"/>
        </pc:sldMkLst>
        <pc:spChg chg="mod ord">
          <ac:chgData name="Jay Manion" userId="43194375fe2f9ab6" providerId="LiveId" clId="{BE6879BE-5C70-42E3-83E8-C16E8AFA2BC0}" dt="2024-04-19T00:24:10.853" v="1192" actId="14100"/>
          <ac:spMkLst>
            <pc:docMk/>
            <pc:sldMk cId="2320274392" sldId="264"/>
            <ac:spMk id="2" creationId="{5DF85245-3EAF-511C-7ED0-4F962BDCEDDC}"/>
          </ac:spMkLst>
        </pc:spChg>
        <pc:spChg chg="del mod">
          <ac:chgData name="Jay Manion" userId="43194375fe2f9ab6" providerId="LiveId" clId="{BE6879BE-5C70-42E3-83E8-C16E8AFA2BC0}" dt="2024-04-19T00:24:01.964" v="1190" actId="700"/>
          <ac:spMkLst>
            <pc:docMk/>
            <pc:sldMk cId="2320274392" sldId="264"/>
            <ac:spMk id="3" creationId="{42DC3D27-C015-AEC8-8FE6-9061895C5DD5}"/>
          </ac:spMkLst>
        </pc:spChg>
      </pc:sldChg>
      <pc:sldChg chg="modSp add del mod ord">
        <pc:chgData name="Jay Manion" userId="43194375fe2f9ab6" providerId="LiveId" clId="{BE6879BE-5C70-42E3-83E8-C16E8AFA2BC0}" dt="2024-04-19T00:24:29.289" v="1219"/>
        <pc:sldMkLst>
          <pc:docMk/>
          <pc:sldMk cId="1686539538" sldId="265"/>
        </pc:sldMkLst>
        <pc:spChg chg="mod">
          <ac:chgData name="Jay Manion" userId="43194375fe2f9ab6" providerId="LiveId" clId="{BE6879BE-5C70-42E3-83E8-C16E8AFA2BC0}" dt="2024-04-19T00:24:25.302" v="1216" actId="20577"/>
          <ac:spMkLst>
            <pc:docMk/>
            <pc:sldMk cId="1686539538" sldId="265"/>
            <ac:spMk id="2" creationId="{5DF85245-3EAF-511C-7ED0-4F962BDCEDDC}"/>
          </ac:spMkLst>
        </pc:spChg>
      </pc:sldChg>
    </pc:docChg>
  </pc:docChgLst>
</pc:chgInfo>
</file>

<file path=ppt/media/image1.png>
</file>

<file path=ppt/media/image11.png>
</file>

<file path=ppt/media/image3.png>
</file>

<file path=ppt/media/image5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6492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564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561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670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2124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903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165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618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549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546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100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482233C5-BA3A-4AA6-A54D-060AE35FF55A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A219BA93-0F4D-4C16-8816-77A9137F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78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5" r:id="rId1"/>
    <p:sldLayoutId id="2147483986" r:id="rId2"/>
    <p:sldLayoutId id="2147483987" r:id="rId3"/>
    <p:sldLayoutId id="2147483988" r:id="rId4"/>
    <p:sldLayoutId id="2147483989" r:id="rId5"/>
    <p:sldLayoutId id="2147483990" r:id="rId6"/>
    <p:sldLayoutId id="2147483991" r:id="rId7"/>
    <p:sldLayoutId id="2147483992" r:id="rId8"/>
    <p:sldLayoutId id="2147483993" r:id="rId9"/>
    <p:sldLayoutId id="2147483994" r:id="rId10"/>
    <p:sldLayoutId id="21474839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dc.gov/flu/" TargetMode="External"/><Relationship Id="rId2" Type="http://schemas.openxmlformats.org/officeDocument/2006/relationships/hyperlink" Target="https://github.com/ChristianBlomgren/flu-season-vacay-project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7633-576E-1E12-6570-8C2DC8340C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Flu Strains, Hospitality, and Mortality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D088E4-B848-1207-044D-1B8C312524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Walter </a:t>
            </a:r>
            <a:r>
              <a:rPr lang="en-US" dirty="0" err="1"/>
              <a:t>Hamson</a:t>
            </a:r>
            <a:endParaRPr lang="en-US" dirty="0"/>
          </a:p>
          <a:p>
            <a:r>
              <a:rPr lang="en-US" dirty="0"/>
              <a:t>Christian </a:t>
            </a:r>
            <a:r>
              <a:rPr lang="en-US" dirty="0" err="1"/>
              <a:t>Blomgren</a:t>
            </a:r>
            <a:endParaRPr lang="en-US" dirty="0"/>
          </a:p>
          <a:p>
            <a:r>
              <a:rPr lang="en-US" dirty="0"/>
              <a:t>Jay Manion</a:t>
            </a:r>
          </a:p>
        </p:txBody>
      </p:sp>
    </p:spTree>
    <p:extLst>
      <p:ext uri="{BB962C8B-B14F-4D97-AF65-F5344CB8AC3E}">
        <p14:creationId xmlns:p14="http://schemas.microsoft.com/office/powerpoint/2010/main" val="3465848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90FB008-8761-43CB-198B-94B95B12B3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5408" y="2057400"/>
            <a:ext cx="6773799" cy="38286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3A2675-33A4-3DB5-77DD-E58A43C07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Strains – Walter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88257-1CF5-4CA7-E55A-2D95DEB9D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3B31537-20F1-4AB9-8979-7104EEDB48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5255665"/>
              </p:ext>
            </p:extLst>
          </p:nvPr>
        </p:nvGraphicFramePr>
        <p:xfrm>
          <a:off x="7624191" y="5930265"/>
          <a:ext cx="17240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1724035" imgH="514350" progId="Package">
                  <p:embed/>
                </p:oleObj>
              </mc:Choice>
              <mc:Fallback>
                <p:oleObj name="Packager Shell Object" showAsIcon="1" r:id="rId3" imgW="1724035" imgH="514350" progId="Package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A3B31537-20F1-4AB9-8979-7104EEDB48A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4191" y="5930265"/>
                        <a:ext cx="17240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8226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1BD2424-7A4A-D6E3-9FA9-2C62757F9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9301" y="1409700"/>
            <a:ext cx="4348327" cy="4038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3A2675-33A4-3DB5-77DD-E58A43C07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Strains – Walter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88257-1CF5-4CA7-E55A-2D95DEB9D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D1B4D66-2199-BF8E-5F31-60F32E7264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5770842"/>
              </p:ext>
            </p:extLst>
          </p:nvPr>
        </p:nvGraphicFramePr>
        <p:xfrm>
          <a:off x="8647367" y="5581650"/>
          <a:ext cx="16478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1647656" imgH="514350" progId="Package">
                  <p:embed/>
                </p:oleObj>
              </mc:Choice>
              <mc:Fallback>
                <p:oleObj name="Packager Shell Object" showAsIcon="1" r:id="rId3" imgW="1647656" imgH="514350" progId="Package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BD1B4D66-2199-BF8E-5F31-60F32E7264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647367" y="5581650"/>
                        <a:ext cx="16478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16990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4D71309-1243-BF0E-180E-DDB4218DF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4356" y="1571625"/>
            <a:ext cx="7004180" cy="36749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0D7053-782A-A1FC-149B-CDC7229D8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Hospitalizations by Sex - Jay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46AB5-D584-F684-55D7-E4255BAD60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57400"/>
            <a:ext cx="3681919" cy="4038600"/>
          </a:xfrm>
        </p:spPr>
        <p:txBody>
          <a:bodyPr>
            <a:normAutofit/>
          </a:bodyPr>
          <a:lstStyle/>
          <a:p>
            <a:r>
              <a:rPr lang="en-US" dirty="0"/>
              <a:t>While both are very similar trends, female pulls ahead during the peak</a:t>
            </a:r>
          </a:p>
          <a:p>
            <a:pPr marL="45720" indent="0">
              <a:buNone/>
            </a:pPr>
            <a:endParaRPr lang="en-US" dirty="0"/>
          </a:p>
          <a:p>
            <a:r>
              <a:rPr lang="en-US" dirty="0"/>
              <a:t>Females peak at 9.4 weekly rate</a:t>
            </a:r>
          </a:p>
          <a:p>
            <a:pPr marL="45720" indent="0">
              <a:buNone/>
            </a:pPr>
            <a:endParaRPr lang="en-US" dirty="0"/>
          </a:p>
          <a:p>
            <a:r>
              <a:rPr lang="en-US" dirty="0"/>
              <a:t>Males peak at 8.3 weekly rate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F01A1B41-135B-6A27-8125-9DF0513880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8641530"/>
              </p:ext>
            </p:extLst>
          </p:nvPr>
        </p:nvGraphicFramePr>
        <p:xfrm>
          <a:off x="7620633" y="5538978"/>
          <a:ext cx="15716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1571686" imgH="514350" progId="Package">
                  <p:embed/>
                </p:oleObj>
              </mc:Choice>
              <mc:Fallback>
                <p:oleObj name="Packager Shell Object" showAsIcon="1" r:id="rId3" imgW="1571686" imgH="514350" progId="Package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F01A1B41-135B-6A27-8125-9DF0513880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0633" y="5538978"/>
                        <a:ext cx="15716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53602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F62F57-EF66-91A6-EA35-BE1A09B943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6690" y="1581927"/>
            <a:ext cx="6496126" cy="34083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0D7053-782A-A1FC-149B-CDC7229D8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Hospitalizations by Race- Jay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46AB5-D584-F684-55D7-E4255BAD60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057400"/>
            <a:ext cx="4223690" cy="4038600"/>
          </a:xfrm>
        </p:spPr>
        <p:txBody>
          <a:bodyPr/>
          <a:lstStyle/>
          <a:p>
            <a:r>
              <a:rPr lang="en-US" dirty="0"/>
              <a:t>As far as race, Black is the most susceptible to hospitalizations</a:t>
            </a:r>
          </a:p>
          <a:p>
            <a:pPr marL="45720" indent="0">
              <a:buNone/>
            </a:pPr>
            <a:endParaRPr lang="en-US" dirty="0"/>
          </a:p>
          <a:p>
            <a:r>
              <a:rPr lang="en-US" dirty="0"/>
              <a:t>Peaking at 16.4 weekly rate</a:t>
            </a:r>
          </a:p>
          <a:p>
            <a:pPr marL="45720" indent="0">
              <a:buNone/>
            </a:pPr>
            <a:endParaRPr lang="en-US" dirty="0"/>
          </a:p>
          <a:p>
            <a:r>
              <a:rPr lang="en-US" dirty="0"/>
              <a:t>Next is American Indian / Alaska Native</a:t>
            </a:r>
          </a:p>
          <a:p>
            <a:pPr marL="45720" indent="0">
              <a:buNone/>
            </a:pPr>
            <a:endParaRPr lang="en-US" dirty="0"/>
          </a:p>
          <a:p>
            <a:r>
              <a:rPr lang="en-US" dirty="0"/>
              <a:t>Peaking at 11.0 weekly rate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DA92C593-ED98-FC3A-8C46-2FEDC117956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7742368"/>
              </p:ext>
            </p:extLst>
          </p:nvPr>
        </p:nvGraphicFramePr>
        <p:xfrm>
          <a:off x="7554849" y="5115292"/>
          <a:ext cx="162877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1628868" imgH="514350" progId="Package">
                  <p:embed/>
                </p:oleObj>
              </mc:Choice>
              <mc:Fallback>
                <p:oleObj name="Packager Shell Object" showAsIcon="1" r:id="rId3" imgW="1628868" imgH="514350" progId="Package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DA92C593-ED98-FC3A-8C46-2FEDC117956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554849" y="5115292"/>
                        <a:ext cx="162877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6542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1BEE436-288A-4782-2FA3-A0E7262FC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376" y="2057400"/>
            <a:ext cx="6095999" cy="31984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0D7053-782A-A1FC-149B-CDC7229D8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Hospitalizations by Age - Jay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46AB5-D584-F684-55D7-E4255BAD6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65+ years old is the most susceptible</a:t>
            </a:r>
          </a:p>
          <a:p>
            <a:pPr marL="45720" indent="0">
              <a:buNone/>
            </a:pPr>
            <a:endParaRPr lang="en-US" dirty="0"/>
          </a:p>
          <a:p>
            <a:r>
              <a:rPr lang="en-US" dirty="0"/>
              <a:t>Peaking at 25.4 weekly rate</a:t>
            </a:r>
          </a:p>
          <a:p>
            <a:pPr marL="45720" indent="0">
              <a:buNone/>
            </a:pPr>
            <a:endParaRPr lang="en-US" dirty="0"/>
          </a:p>
          <a:p>
            <a:r>
              <a:rPr lang="en-US" dirty="0"/>
              <a:t>Next highest is 50-64</a:t>
            </a:r>
          </a:p>
          <a:p>
            <a:pPr marL="45720" indent="0">
              <a:buNone/>
            </a:pPr>
            <a:endParaRPr lang="en-US" dirty="0"/>
          </a:p>
          <a:p>
            <a:r>
              <a:rPr lang="en-US" dirty="0"/>
              <a:t>Peaking at 11.2 weekly rate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080CCDB-8165-2C2C-5281-3672E33188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1965618"/>
              </p:ext>
            </p:extLst>
          </p:nvPr>
        </p:nvGraphicFramePr>
        <p:xfrm>
          <a:off x="7845613" y="5347298"/>
          <a:ext cx="159067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1590474" imgH="514350" progId="Package">
                  <p:embed/>
                </p:oleObj>
              </mc:Choice>
              <mc:Fallback>
                <p:oleObj name="Packager Shell Object" showAsIcon="1" r:id="rId3" imgW="1590474" imgH="514350" progId="Package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0080CCDB-8165-2C2C-5281-3672E331887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45613" y="5347298"/>
                        <a:ext cx="159067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94817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B4176D1-8407-6C51-D033-69F858A3C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8594" y="2888039"/>
            <a:ext cx="5529942" cy="29014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0D7053-782A-A1FC-149B-CDC7229D8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Mortality - Christian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46AB5-D584-F684-55D7-E4255BAD6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1B67A3F-96BB-E3A3-1D7E-698FF008AA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3454877"/>
              </p:ext>
            </p:extLst>
          </p:nvPr>
        </p:nvGraphicFramePr>
        <p:xfrm>
          <a:off x="8176777" y="5838825"/>
          <a:ext cx="193357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1933565" imgH="514350" progId="Package">
                  <p:embed/>
                </p:oleObj>
              </mc:Choice>
              <mc:Fallback>
                <p:oleObj name="Packager Shell Object" showAsIcon="1" r:id="rId3" imgW="1933565" imgH="514350" progId="Package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11B67A3F-96BB-E3A3-1D7E-698FF008AA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176777" y="5838825"/>
                        <a:ext cx="193357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2803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30DA9-C755-24FF-0D55-8FEF7576D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Wrap-up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5F708-9AE2-BC28-C4E2-210F951B4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GitHub link to project</a:t>
            </a:r>
          </a:p>
          <a:p>
            <a:pPr lvl="1"/>
            <a:r>
              <a:rPr lang="en-US" dirty="0" err="1">
                <a:hlinkClick r:id="rId2"/>
              </a:rPr>
              <a:t>ChristianBlomgren</a:t>
            </a:r>
            <a:r>
              <a:rPr lang="en-US" dirty="0">
                <a:hlinkClick r:id="rId2"/>
              </a:rPr>
              <a:t>/flu-season-vacay-project (github.com)</a:t>
            </a:r>
            <a:endParaRPr lang="en-US" dirty="0"/>
          </a:p>
          <a:p>
            <a:r>
              <a:rPr lang="en-US" dirty="0"/>
              <a:t>Data link</a:t>
            </a:r>
          </a:p>
          <a:p>
            <a:pPr lvl="1"/>
            <a:r>
              <a:rPr lang="en-US" b="0" i="0" u="sng" dirty="0">
                <a:effectLst/>
                <a:highlight>
                  <a:srgbClr val="FFFFFF"/>
                </a:highlight>
                <a:latin typeface="-apple-system"/>
                <a:hlinkClick r:id="rId3"/>
              </a:rPr>
              <a:t>https://www.cdc.gov/flu/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954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85245-3EAF-511C-7ED0-4F962BDCE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5356698"/>
          </a:xfrm>
        </p:spPr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320274392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Red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35</TotalTime>
  <Words>142</Words>
  <Application>Microsoft Office PowerPoint</Application>
  <PresentationFormat>Widescreen</PresentationFormat>
  <Paragraphs>38</Paragraphs>
  <Slides>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-apple-system</vt:lpstr>
      <vt:lpstr>Corbel</vt:lpstr>
      <vt:lpstr>Basis</vt:lpstr>
      <vt:lpstr>Packager Shell Object</vt:lpstr>
      <vt:lpstr>Package</vt:lpstr>
      <vt:lpstr>Flu Strains, Hospitality, and Mortality</vt:lpstr>
      <vt:lpstr>Strains – Walter</vt:lpstr>
      <vt:lpstr>Strains – Walter</vt:lpstr>
      <vt:lpstr>Hospitalizations by Sex - Jay</vt:lpstr>
      <vt:lpstr>Hospitalizations by Race- Jay</vt:lpstr>
      <vt:lpstr>Hospitalizations by Age - Jay</vt:lpstr>
      <vt:lpstr>Mortality - Christian</vt:lpstr>
      <vt:lpstr>Wrap-up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Jay Manion</dc:creator>
  <cp:lastModifiedBy>Jay Manion</cp:lastModifiedBy>
  <cp:revision>1</cp:revision>
  <dcterms:created xsi:type="dcterms:W3CDTF">2024-04-18T20:06:42Z</dcterms:created>
  <dcterms:modified xsi:type="dcterms:W3CDTF">2024-04-19T00:27:40Z</dcterms:modified>
</cp:coreProperties>
</file>

<file path=docProps/thumbnail.jpeg>
</file>